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13" autoAdjust="0"/>
  </p:normalViewPr>
  <p:slideViewPr>
    <p:cSldViewPr>
      <p:cViewPr varScale="1">
        <p:scale>
          <a:sx n="67" d="100"/>
          <a:sy n="67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6570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89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354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0778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904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7956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953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330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015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35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753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D5365-73BA-4AF8-8103-583FF1DE7AA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48EA0-70E5-4D2E-AD7F-0D93D556A35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327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s.kioskea.net/forum/affich-19374-como-se-puede-borrar-el-virus-autorun-in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772400" cy="1470025"/>
          </a:xfrm>
        </p:spPr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   Virus </a:t>
            </a:r>
            <a:r>
              <a:rPr lang="es-ES" b="1" dirty="0">
                <a:solidFill>
                  <a:srgbClr val="FFFF00"/>
                </a:solidFill>
                <a:latin typeface="Tempus Sans ITC" pitchFamily="82" charset="0"/>
              </a:rPr>
              <a:t>A</a:t>
            </a:r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utorum</a:t>
            </a:r>
            <a:endParaRPr lang="es-CO" b="1" dirty="0">
              <a:solidFill>
                <a:srgbClr val="FFFF00"/>
              </a:solidFill>
              <a:latin typeface="Tempus Sans ITC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3289920"/>
          </a:xfrm>
        </p:spPr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Yennifer </a:t>
            </a:r>
            <a:r>
              <a:rPr lang="es-ES" b="1" dirty="0">
                <a:solidFill>
                  <a:srgbClr val="FFFF00"/>
                </a:solidFill>
                <a:latin typeface="Tempus Sans ITC" pitchFamily="82" charset="0"/>
              </a:rPr>
              <a:t>H</a:t>
            </a:r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incapié </a:t>
            </a:r>
          </a:p>
          <a:p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Leidy Rojas</a:t>
            </a:r>
          </a:p>
          <a:p>
            <a:endParaRPr lang="es-ES" b="1" dirty="0">
              <a:solidFill>
                <a:srgbClr val="FFFF00"/>
              </a:solidFill>
              <a:latin typeface="Tempus Sans ITC" pitchFamily="82" charset="0"/>
            </a:endParaRPr>
          </a:p>
          <a:p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10º2</a:t>
            </a:r>
            <a:endParaRPr lang="es-CO" b="1" dirty="0">
              <a:solidFill>
                <a:srgbClr val="FFFF00"/>
              </a:solidFill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0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¿Que es?</a:t>
            </a:r>
            <a:endParaRPr lang="es-CO" b="1" dirty="0">
              <a:solidFill>
                <a:srgbClr val="FFFF00"/>
              </a:solidFill>
              <a:latin typeface="Tempus Sans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96552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 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272807" cy="4315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58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Consecuencias</a:t>
            </a:r>
            <a:endParaRPr lang="es-CO" b="1" dirty="0">
              <a:solidFill>
                <a:srgbClr val="FFFF00"/>
              </a:solidFill>
              <a:latin typeface="Tempus Sans ITC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7592888" cy="5013176"/>
          </a:xfrm>
        </p:spPr>
        <p:txBody>
          <a:bodyPr/>
          <a:lstStyle/>
          <a:p>
            <a:r>
              <a:rPr lang="es-ES" dirty="0"/>
              <a:t> </a:t>
            </a:r>
            <a:r>
              <a:rPr lang="es-ES" dirty="0" smtClean="0"/>
              <a:t>           </a:t>
            </a:r>
            <a:endParaRPr lang="es-CO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256584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40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332657"/>
            <a:ext cx="7772400" cy="1296144"/>
          </a:xfrm>
        </p:spPr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  <a:latin typeface="Tempus Sans ITC" pitchFamily="82" charset="0"/>
              </a:rPr>
              <a:t>antivirus</a:t>
            </a:r>
            <a:endParaRPr lang="es-CO" b="1" dirty="0">
              <a:solidFill>
                <a:srgbClr val="FFFF00"/>
              </a:solidFill>
              <a:latin typeface="Tempus Sans ITC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88257"/>
            <a:ext cx="5400600" cy="44035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3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>
                <a:solidFill>
                  <a:srgbClr val="FFFF00"/>
                </a:solidFill>
                <a:hlinkClick r:id="rId2"/>
              </a:rPr>
              <a:t>http://es.kioskea.net/forum/affich-19374-como-se-puede-borrar-el-virus-autorun-inf</a:t>
            </a:r>
            <a:endParaRPr lang="es-CO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9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18</Words>
  <Application>Microsoft Office PowerPoint</Application>
  <PresentationFormat>Presentación en pantalla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   Virus Autorum</vt:lpstr>
      <vt:lpstr>¿Que es?</vt:lpstr>
      <vt:lpstr>Consecuencias</vt:lpstr>
      <vt:lpstr>antivirus</vt:lpstr>
      <vt:lpstr>http://es.kioskea.net/forum/affich-19374-como-se-puede-borrar-el-virus-autorun-inf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6</cp:revision>
  <dcterms:created xsi:type="dcterms:W3CDTF">2012-08-09T18:18:40Z</dcterms:created>
  <dcterms:modified xsi:type="dcterms:W3CDTF">2012-08-16T18:26:52Z</dcterms:modified>
</cp:coreProperties>
</file>